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sldIdLst>
    <p:sldId id="256" r:id="rId2"/>
  </p:sldIdLst>
  <p:sldSz cx="30267275" cy="42794238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EA"/>
    <a:srgbClr val="0181C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0" autoAdjust="0"/>
    <p:restoredTop sz="94676" autoAdjust="0"/>
  </p:normalViewPr>
  <p:slideViewPr>
    <p:cSldViewPr>
      <p:cViewPr>
        <p:scale>
          <a:sx n="20" d="100"/>
          <a:sy n="20" d="100"/>
        </p:scale>
        <p:origin x="3516" y="-228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023" y="-52838"/>
            <a:ext cx="30357693" cy="4289991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2349" y="15004404"/>
            <a:ext cx="19286845" cy="10273001"/>
          </a:xfrm>
        </p:spPr>
        <p:txBody>
          <a:bodyPr anchor="b">
            <a:noAutofit/>
          </a:bodyPr>
          <a:lstStyle>
            <a:lvl1pPr algn="r">
              <a:defRPr sz="178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2349" y="25277395"/>
            <a:ext cx="19286845" cy="6844701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0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8" y="3803932"/>
            <a:ext cx="21011374" cy="21238622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8" y="27895503"/>
            <a:ext cx="21011374" cy="980287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23" y="3803932"/>
            <a:ext cx="20099344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44631" y="22665096"/>
            <a:ext cx="17939928" cy="23774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2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7895503"/>
            <a:ext cx="21011377" cy="980287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97808" y="4931996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35354" y="18012243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9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4" y="12055695"/>
            <a:ext cx="21011377" cy="16195791"/>
          </a:xfrm>
        </p:spPr>
        <p:txBody>
          <a:bodyPr anchor="b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9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23" y="3803932"/>
            <a:ext cx="20099344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7808" y="25042554"/>
            <a:ext cx="21011381" cy="32089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97808" y="4931996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35354" y="18012243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80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501" y="3803932"/>
            <a:ext cx="20990690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7808" y="25042554"/>
            <a:ext cx="21011381" cy="32089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4">
                <a:solidFill>
                  <a:schemeClr val="accent1"/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85318" y="3803935"/>
            <a:ext cx="3239936" cy="3276929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7815" y="3803935"/>
            <a:ext cx="17195897" cy="327692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4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426517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267275" cy="53492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444959"/>
            <a:ext cx="30267275" cy="5349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9" name="Instructions"/>
          <p:cNvSpPr/>
          <p:nvPr userDrawn="1"/>
        </p:nvSpPr>
        <p:spPr>
          <a:xfrm>
            <a:off x="-12611365" y="0"/>
            <a:ext cx="11770607" cy="4279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425" tIns="217425" rIns="217425" bIns="217425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set up for A0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international paper size of 1189 mm x 841 mm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(46.8” high by 33.1” wide). It can be printed at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70.6% for an A1 poster of 841 mm x 594 mm.</a:t>
            </a:r>
            <a:endParaRPr lang="en-US" sz="60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88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60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60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2282"/>
              </a:spcAft>
            </a:pPr>
            <a:br>
              <a:rPr lang="en-US" sz="4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1108033" y="0"/>
            <a:ext cx="11770607" cy="42794238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88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8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delivery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International: +(1) 913-441-1410</a:t>
              </a:r>
              <a:b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8425085"/>
              <a:ext cx="11904515" cy="1024692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037" y="42504519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19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4" y="16853545"/>
            <a:ext cx="21011377" cy="11397950"/>
          </a:xfrm>
        </p:spPr>
        <p:txBody>
          <a:bodyPr anchor="b"/>
          <a:lstStyle>
            <a:lvl1pPr algn="l">
              <a:defRPr sz="13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5368936"/>
          </a:xfrm>
        </p:spPr>
        <p:txBody>
          <a:bodyPr anchor="t"/>
          <a:lstStyle>
            <a:lvl1pPr marL="0" indent="0" algn="l">
              <a:buNone/>
              <a:defRPr sz="6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26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8" y="3803932"/>
            <a:ext cx="21011374" cy="8241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7820" y="13482176"/>
            <a:ext cx="10221855" cy="24216197"/>
          </a:xfrm>
        </p:spPr>
        <p:txBody>
          <a:bodyPr>
            <a:normAutofit/>
          </a:bodyPr>
          <a:lstStyle>
            <a:lvl1pPr>
              <a:defRPr sz="5958"/>
            </a:lvl1pPr>
            <a:lvl2pPr>
              <a:defRPr sz="5296"/>
            </a:lvl2pPr>
            <a:lvl3pPr>
              <a:defRPr sz="4634"/>
            </a:lvl3pPr>
            <a:lvl4pPr>
              <a:defRPr sz="3972"/>
            </a:lvl4pPr>
            <a:lvl5pPr>
              <a:defRPr sz="3972"/>
            </a:lvl5pPr>
            <a:lvl6pPr>
              <a:defRPr sz="3972"/>
            </a:lvl6pPr>
            <a:lvl7pPr>
              <a:defRPr sz="3972"/>
            </a:lvl7pPr>
            <a:lvl8pPr>
              <a:defRPr sz="3972"/>
            </a:lvl8pPr>
            <a:lvl9pPr>
              <a:defRPr sz="3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7334" y="13482185"/>
            <a:ext cx="10221859" cy="24216203"/>
          </a:xfrm>
        </p:spPr>
        <p:txBody>
          <a:bodyPr>
            <a:normAutofit/>
          </a:bodyPr>
          <a:lstStyle>
            <a:lvl1pPr>
              <a:defRPr sz="5958"/>
            </a:lvl1pPr>
            <a:lvl2pPr>
              <a:defRPr sz="5296"/>
            </a:lvl2pPr>
            <a:lvl3pPr>
              <a:defRPr sz="4634"/>
            </a:lvl3pPr>
            <a:lvl4pPr>
              <a:defRPr sz="3972"/>
            </a:lvl4pPr>
            <a:lvl5pPr>
              <a:defRPr sz="3972"/>
            </a:lvl5pPr>
            <a:lvl6pPr>
              <a:defRPr sz="3972"/>
            </a:lvl6pPr>
            <a:lvl7pPr>
              <a:defRPr sz="3972"/>
            </a:lvl7pPr>
            <a:lvl8pPr>
              <a:defRPr sz="3972"/>
            </a:lvl8pPr>
            <a:lvl9pPr>
              <a:defRPr sz="3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7" y="3803932"/>
            <a:ext cx="21011371" cy="82418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5" y="13484634"/>
            <a:ext cx="10230339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815" y="17080545"/>
            <a:ext cx="10230339" cy="20617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8847" y="13484634"/>
            <a:ext cx="10230339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98847" y="17080545"/>
            <a:ext cx="10230339" cy="20617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3803932"/>
            <a:ext cx="21011374" cy="8241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9351359"/>
            <a:ext cx="9235696" cy="7977687"/>
          </a:xfrm>
        </p:spPr>
        <p:txBody>
          <a:bodyPr anchor="b">
            <a:normAutofit/>
          </a:bodyPr>
          <a:lstStyle>
            <a:lvl1pPr>
              <a:defRPr sz="6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170" y="3213159"/>
            <a:ext cx="11208018" cy="344852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815" y="17329042"/>
            <a:ext cx="9235696" cy="16127082"/>
          </a:xfrm>
        </p:spPr>
        <p:txBody>
          <a:bodyPr>
            <a:normAutofit/>
          </a:bodyPr>
          <a:lstStyle>
            <a:lvl1pPr marL="0" indent="0">
              <a:buNone/>
              <a:defRPr sz="4634"/>
            </a:lvl1pPr>
            <a:lvl2pPr marL="1135033" indent="0">
              <a:buNone/>
              <a:defRPr sz="3476"/>
            </a:lvl2pPr>
            <a:lvl3pPr marL="2270067" indent="0">
              <a:buNone/>
              <a:defRPr sz="2979"/>
            </a:lvl3pPr>
            <a:lvl4pPr marL="3405100" indent="0">
              <a:buNone/>
              <a:defRPr sz="2483"/>
            </a:lvl4pPr>
            <a:lvl5pPr marL="4540133" indent="0">
              <a:buNone/>
              <a:defRPr sz="2483"/>
            </a:lvl5pPr>
            <a:lvl6pPr marL="5675166" indent="0">
              <a:buNone/>
              <a:defRPr sz="2483"/>
            </a:lvl6pPr>
            <a:lvl7pPr marL="6810200" indent="0">
              <a:buNone/>
              <a:defRPr sz="2483"/>
            </a:lvl7pPr>
            <a:lvl8pPr marL="7945233" indent="0">
              <a:buNone/>
              <a:defRPr sz="2483"/>
            </a:lvl8pPr>
            <a:lvl9pPr marL="9080266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29955967"/>
            <a:ext cx="21011374" cy="3536471"/>
          </a:xfrm>
        </p:spPr>
        <p:txBody>
          <a:bodyPr anchor="b">
            <a:normAutofit/>
          </a:bodyPr>
          <a:lstStyle>
            <a:lvl1pPr algn="l">
              <a:defRPr sz="79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17815" y="3803932"/>
            <a:ext cx="21011374" cy="23997459"/>
          </a:xfrm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815" y="33492438"/>
            <a:ext cx="21011374" cy="4205941"/>
          </a:xfrm>
        </p:spPr>
        <p:txBody>
          <a:bodyPr>
            <a:normAutofit/>
          </a:bodyPr>
          <a:lstStyle>
            <a:lvl1pPr marL="0" indent="0">
              <a:buNone/>
              <a:defRPr sz="3972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8025" y="-52838"/>
            <a:ext cx="30357696" cy="4289991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7817" y="3803932"/>
            <a:ext cx="21011371" cy="8241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5" y="13482185"/>
            <a:ext cx="21011374" cy="2421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91780" y="37698388"/>
            <a:ext cx="2264524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817" y="37698388"/>
            <a:ext cx="15302362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32325" y="37698388"/>
            <a:ext cx="169686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9">
                <a:solidFill>
                  <a:schemeClr val="accent1"/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l" defTabSz="1513378" rtl="0" eaLnBrk="1" latinLnBrk="0" hangingPunct="1">
        <a:spcBef>
          <a:spcPct val="0"/>
        </a:spcBef>
        <a:buNone/>
        <a:defRPr sz="1191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35033" indent="-1135033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459239" indent="-945861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2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83444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296822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10200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323577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836955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350333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863711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105AC5-78BA-472E-968B-60757E70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0"/>
            <a:ext cx="30260450" cy="42803894"/>
          </a:xfrm>
          <a:prstGeom prst="rect">
            <a:avLst/>
          </a:prstGeom>
        </p:spPr>
      </p:pic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508664" y="5702080"/>
            <a:ext cx="21117102" cy="1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434850" rIns="173940" bIns="43485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7200" b="1" dirty="0">
                <a:latin typeface="+mn-lt"/>
              </a:rPr>
              <a:t>TITLE</a:t>
            </a:r>
            <a:endParaRPr lang="en-US" sz="7200" b="1" dirty="0"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3646994" y="7129624"/>
            <a:ext cx="22840443" cy="129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173940" rIns="173940" bIns="17394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4000" dirty="0">
                <a:latin typeface="Corbel (Body)"/>
              </a:rPr>
              <a:t>Autor</a:t>
            </a:r>
            <a:r>
              <a:rPr lang="en-US" sz="4000" baseline="30000" dirty="0">
                <a:latin typeface="Corbel (Body)"/>
              </a:rPr>
              <a:t>1</a:t>
            </a:r>
            <a:r>
              <a:rPr lang="en-US" sz="4000" dirty="0">
                <a:latin typeface="Corbel (Body)"/>
              </a:rPr>
              <a:t>; </a:t>
            </a:r>
            <a:r>
              <a:rPr lang="bs-Latn-BA" sz="4000" dirty="0">
                <a:latin typeface="Corbel (Body)"/>
              </a:rPr>
              <a:t>Autor</a:t>
            </a:r>
            <a:r>
              <a:rPr lang="en-US" sz="4000" baseline="30000" dirty="0">
                <a:latin typeface="Corbel (Body)"/>
              </a:rPr>
              <a:t>1</a:t>
            </a:r>
            <a:r>
              <a:rPr lang="bs-Latn-BA" sz="4000" dirty="0">
                <a:latin typeface="Corbel (Body)"/>
              </a:rPr>
              <a:t>; </a:t>
            </a:r>
          </a:p>
          <a:p>
            <a:pPr algn="ctr" eaLnBrk="1" hangingPunct="1"/>
            <a:r>
              <a:rPr lang="en-US" sz="3600" baseline="30000" dirty="0">
                <a:latin typeface="+mn-lt"/>
              </a:rPr>
              <a:t>1</a:t>
            </a:r>
            <a:r>
              <a:rPr lang="bs-Latn-BA" sz="3600" dirty="0">
                <a:latin typeface="+mn-lt"/>
              </a:rPr>
              <a:t>Institution</a:t>
            </a:r>
            <a:endParaRPr lang="en-US" sz="4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1732" y="39499095"/>
            <a:ext cx="11374649" cy="2857808"/>
          </a:xfrm>
          <a:prstGeom prst="rect">
            <a:avLst/>
          </a:prstGeom>
          <a:solidFill>
            <a:srgbClr val="E6E3EA"/>
          </a:solidFill>
          <a:ln>
            <a:solidFill>
              <a:srgbClr val="E6E3EA"/>
            </a:solidFill>
          </a:ln>
        </p:spPr>
        <p:txBody>
          <a:bodyPr wrap="square" lIns="86970" tIns="43485" rIns="86970" bIns="43485" rtlCol="0">
            <a:spAutoFit/>
          </a:bodyPr>
          <a:lstStyle/>
          <a:p>
            <a:r>
              <a:rPr lang="bs-Latn-BA" sz="3000" dirty="0"/>
              <a:t>Prof.dr. Name and Surename</a:t>
            </a:r>
            <a:endParaRPr lang="en-US" sz="3000" dirty="0"/>
          </a:p>
          <a:p>
            <a:r>
              <a:rPr lang="bs-Latn-BA" sz="3000" dirty="0"/>
              <a:t>Institutution</a:t>
            </a:r>
          </a:p>
          <a:p>
            <a:endParaRPr lang="en-US" sz="3000" dirty="0"/>
          </a:p>
          <a:p>
            <a:r>
              <a:rPr lang="en-US" sz="3000" b="1" dirty="0"/>
              <a:t>Email:</a:t>
            </a:r>
            <a:r>
              <a:rPr lang="bs-Latn-BA" sz="3000" b="1" dirty="0"/>
              <a:t> </a:t>
            </a:r>
          </a:p>
          <a:p>
            <a:r>
              <a:rPr lang="en-US" sz="3000" b="1" dirty="0"/>
              <a:t>Website:</a:t>
            </a:r>
            <a:endParaRPr lang="bs-Latn-BA" sz="3000" b="1" dirty="0"/>
          </a:p>
          <a:p>
            <a:r>
              <a:rPr lang="bs-Latn-BA" sz="3000" b="1" dirty="0"/>
              <a:t>Phone: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13026381" y="39483118"/>
            <a:ext cx="5383856" cy="918816"/>
          </a:xfrm>
          <a:prstGeom prst="rect">
            <a:avLst/>
          </a:prstGeom>
          <a:solidFill>
            <a:srgbClr val="E6E3EA"/>
          </a:solidFill>
        </p:spPr>
        <p:txBody>
          <a:bodyPr wrap="square" lIns="86970" tIns="43485" rIns="86970" bIns="43485" rtlCol="0">
            <a:sp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51732" y="8750457"/>
            <a:ext cx="8460882" cy="874178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AIM AND PURPOSE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625920" y="15386579"/>
            <a:ext cx="8407576" cy="7276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000" b="1" dirty="0">
                <a:latin typeface="Calibri" pitchFamily="34" charset="0"/>
              </a:rPr>
              <a:t>Sample</a:t>
            </a: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en-US" sz="3000" b="1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25920" y="14549457"/>
            <a:ext cx="8460882" cy="874178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10746542" y="30706589"/>
            <a:ext cx="8407576" cy="81072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46542" y="29827548"/>
            <a:ext cx="8407576" cy="1065645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678385" y="9624635"/>
            <a:ext cx="8407576" cy="4506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s-Latn-BA" sz="3000" dirty="0">
                <a:latin typeface="+mn-lt"/>
              </a:rPr>
              <a:t>Text</a:t>
            </a: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en-US" sz="3000" dirty="0">
              <a:latin typeface="+mn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0A52CC-BDF3-46D1-A157-57CE989DD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183" y="374005"/>
            <a:ext cx="3578651" cy="3578651"/>
          </a:xfrm>
          <a:prstGeom prst="rect">
            <a:avLst/>
          </a:prstGeom>
        </p:spPr>
      </p:pic>
      <p:graphicFrame>
        <p:nvGraphicFramePr>
          <p:cNvPr id="28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EF3A61E9-89AA-4B28-9D28-7D1CCD92B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42710"/>
              </p:ext>
            </p:extLst>
          </p:nvPr>
        </p:nvGraphicFramePr>
        <p:xfrm>
          <a:off x="10819157" y="20022425"/>
          <a:ext cx="17299706" cy="83104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1722272490"/>
                    </a:ext>
                  </a:extLst>
                </a:gridCol>
                <a:gridCol w="1433357">
                  <a:extLst>
                    <a:ext uri="{9D8B030D-6E8A-4147-A177-3AD203B41FA5}">
                      <a16:colId xmlns:a16="http://schemas.microsoft.com/office/drawing/2014/main" val="3374491139"/>
                    </a:ext>
                  </a:extLst>
                </a:gridCol>
                <a:gridCol w="1449928">
                  <a:extLst>
                    <a:ext uri="{9D8B030D-6E8A-4147-A177-3AD203B41FA5}">
                      <a16:colId xmlns:a16="http://schemas.microsoft.com/office/drawing/2014/main" val="2084123728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3015923628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520552335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3068897896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2162436340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1900286024"/>
                    </a:ext>
                  </a:extLst>
                </a:gridCol>
              </a:tblGrid>
              <a:tr h="923387"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76" marR="84076" marT="44577" marB="44577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9393222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98965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DED9258-C69B-434C-8D0A-0B748017457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746" y="9034745"/>
            <a:ext cx="7418303" cy="10255719"/>
          </a:xfrm>
          <a:prstGeom prst="rect">
            <a:avLst/>
          </a:prstGeom>
        </p:spPr>
      </p:pic>
      <p:sp>
        <p:nvSpPr>
          <p:cNvPr id="36" name="Text Box 180">
            <a:extLst>
              <a:ext uri="{FF2B5EF4-FFF2-40B4-BE49-F238E27FC236}">
                <a16:creationId xmlns:a16="http://schemas.microsoft.com/office/drawing/2014/main" id="{DAE4C350-64BD-4C90-A0E0-CBA3222C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044" y="19433440"/>
            <a:ext cx="17299706" cy="4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2400" b="1" dirty="0">
                <a:latin typeface="Calibri" pitchFamily="34" charset="0"/>
              </a:rPr>
              <a:t>Picture</a:t>
            </a:r>
            <a:r>
              <a:rPr lang="en-US" sz="2400" b="1" dirty="0">
                <a:latin typeface="Calibri" pitchFamily="34" charset="0"/>
              </a:rPr>
              <a:t> 1.</a:t>
            </a:r>
            <a:r>
              <a:rPr lang="bs-Latn-BA" sz="2400" b="1" dirty="0">
                <a:latin typeface="Calibri" pitchFamily="34" charset="0"/>
              </a:rPr>
              <a:t> </a:t>
            </a:r>
            <a:r>
              <a:rPr lang="bs-Latn-BA" sz="2400" dirty="0">
                <a:latin typeface="Calibri" pitchFamily="34" charset="0"/>
              </a:rPr>
              <a:t>Picture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0A85549C-E5DF-46E7-9335-E0B71DA9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694" y="28460039"/>
            <a:ext cx="17299706" cy="4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pitchFamily="34" charset="0"/>
              </a:rPr>
              <a:t>Figure 1.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0E0E2-F8F2-403D-AFC3-E7DAB5502BEA}"/>
              </a:ext>
            </a:extLst>
          </p:cNvPr>
          <p:cNvSpPr txBox="1"/>
          <p:nvPr/>
        </p:nvSpPr>
        <p:spPr>
          <a:xfrm rot="19381262">
            <a:off x="26024562" y="1832180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200" dirty="0"/>
              <a:t>Institution logo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7ED38B-6585-44BB-9EB8-C3DE3F9D8912}"/>
              </a:ext>
            </a:extLst>
          </p:cNvPr>
          <p:cNvSpPr txBox="1"/>
          <p:nvPr/>
        </p:nvSpPr>
        <p:spPr>
          <a:xfrm>
            <a:off x="13026381" y="40385956"/>
            <a:ext cx="16057352" cy="1996034"/>
          </a:xfrm>
          <a:prstGeom prst="rect">
            <a:avLst/>
          </a:prstGeom>
          <a:solidFill>
            <a:srgbClr val="E6E3EA"/>
          </a:solidFill>
          <a:ln>
            <a:solidFill>
              <a:srgbClr val="E6E3EA"/>
            </a:solidFill>
          </a:ln>
        </p:spPr>
        <p:txBody>
          <a:bodyPr wrap="square" lIns="86970" tIns="43485" rIns="86970" bIns="43485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s-Latn-BA" sz="3200" dirty="0"/>
              <a:t>Reference 1.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s-Latn-BA" sz="3200" dirty="0"/>
              <a:t>Reference 2.</a:t>
            </a:r>
            <a:endParaRPr lang="bs-Latn-BA" sz="3200" b="1" dirty="0"/>
          </a:p>
          <a:p>
            <a:pPr lvl="0" algn="just"/>
            <a:endParaRPr lang="bs-Latn-BA" sz="3000" b="1" dirty="0"/>
          </a:p>
          <a:p>
            <a:endParaRPr lang="en-US" sz="3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FBFB50-1E10-478B-98F6-6554C1CCE97B}"/>
              </a:ext>
            </a:extLst>
          </p:cNvPr>
          <p:cNvSpPr/>
          <p:nvPr/>
        </p:nvSpPr>
        <p:spPr>
          <a:xfrm>
            <a:off x="1651732" y="23148391"/>
            <a:ext cx="8407576" cy="1025701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RESULTS/DISCUSSION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 Box 194">
            <a:extLst>
              <a:ext uri="{FF2B5EF4-FFF2-40B4-BE49-F238E27FC236}">
                <a16:creationId xmlns:a16="http://schemas.microsoft.com/office/drawing/2014/main" id="{55A602BC-BDF4-493E-9E5E-06163D18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85" y="24174092"/>
            <a:ext cx="8407576" cy="14662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2828</TotalTime>
  <Words>157</Words>
  <Application>Microsoft Office PowerPoint</Application>
  <PresentationFormat>Custom</PresentationFormat>
  <Paragraphs>192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 (Body)</vt:lpstr>
      <vt:lpstr>Trebuchet MS</vt:lpstr>
      <vt:lpstr>Wingdings 3</vt:lpstr>
      <vt:lpstr>Facet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A0/A1</dc:title>
  <dc:creator>Jay Larson</dc:creator>
  <dc:description>Quality poster printing
www.genigraphics.com
1-800-790-4001</dc:description>
  <cp:lastModifiedBy>Denis Čaušević</cp:lastModifiedBy>
  <cp:revision>95</cp:revision>
  <cp:lastPrinted>2021-06-09T09:54:58Z</cp:lastPrinted>
  <dcterms:created xsi:type="dcterms:W3CDTF">2013-02-10T21:14:48Z</dcterms:created>
  <dcterms:modified xsi:type="dcterms:W3CDTF">2021-06-09T09:57:54Z</dcterms:modified>
</cp:coreProperties>
</file>