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1" r:id="rId1"/>
  </p:sldMasterIdLst>
  <p:sldIdLst>
    <p:sldId id="256" r:id="rId2"/>
  </p:sldIdLst>
  <p:sldSz cx="30267275" cy="42794238"/>
  <p:notesSz cx="7004050" cy="9290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9">
          <p15:clr>
            <a:srgbClr val="A4A3A4"/>
          </p15:clr>
        </p15:guide>
        <p15:guide id="2" pos="95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3EA"/>
    <a:srgbClr val="0181C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60" autoAdjust="0"/>
    <p:restoredTop sz="94676" autoAdjust="0"/>
  </p:normalViewPr>
  <p:slideViewPr>
    <p:cSldViewPr>
      <p:cViewPr>
        <p:scale>
          <a:sx n="40" d="100"/>
          <a:sy n="40" d="100"/>
        </p:scale>
        <p:origin x="1734" y="-5718"/>
      </p:cViewPr>
      <p:guideLst>
        <p:guide orient="horz" pos="13479"/>
        <p:guide pos="95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8023" y="-52838"/>
            <a:ext cx="30357693" cy="42899913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2349" y="15004404"/>
            <a:ext cx="19286845" cy="10273001"/>
          </a:xfrm>
        </p:spPr>
        <p:txBody>
          <a:bodyPr anchor="b">
            <a:noAutofit/>
          </a:bodyPr>
          <a:lstStyle>
            <a:lvl1pPr algn="r">
              <a:defRPr sz="17875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2349" y="25277395"/>
            <a:ext cx="19286845" cy="6844701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513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26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540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053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566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08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2201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818" y="3803932"/>
            <a:ext cx="21011374" cy="21238622"/>
          </a:xfrm>
        </p:spPr>
        <p:txBody>
          <a:bodyPr anchor="ctr">
            <a:normAutofit/>
          </a:bodyPr>
          <a:lstStyle>
            <a:lvl1pPr algn="l">
              <a:defRPr sz="14564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7818" y="27895503"/>
            <a:ext cx="21011374" cy="9802876"/>
          </a:xfrm>
        </p:spPr>
        <p:txBody>
          <a:bodyPr anchor="ctr">
            <a:normAutofit/>
          </a:bodyPr>
          <a:lstStyle>
            <a:lvl1pPr marL="0" indent="0" algn="l">
              <a:buNone/>
              <a:defRPr sz="595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378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78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923" y="3803932"/>
            <a:ext cx="20099344" cy="18861164"/>
          </a:xfrm>
        </p:spPr>
        <p:txBody>
          <a:bodyPr anchor="ctr">
            <a:normAutofit/>
          </a:bodyPr>
          <a:lstStyle>
            <a:lvl1pPr algn="l">
              <a:defRPr sz="14564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644631" y="22665096"/>
            <a:ext cx="17939928" cy="237745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529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513378" indent="0">
              <a:buFontTx/>
              <a:buNone/>
              <a:defRPr/>
            </a:lvl2pPr>
            <a:lvl3pPr marL="3026755" indent="0">
              <a:buFontTx/>
              <a:buNone/>
              <a:defRPr/>
            </a:lvl3pPr>
            <a:lvl4pPr marL="4540133" indent="0">
              <a:buFontTx/>
              <a:buNone/>
              <a:defRPr/>
            </a:lvl4pPr>
            <a:lvl5pPr marL="605351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7814" y="27895503"/>
            <a:ext cx="21011377" cy="9802876"/>
          </a:xfrm>
        </p:spPr>
        <p:txBody>
          <a:bodyPr anchor="ctr">
            <a:normAutofit/>
          </a:bodyPr>
          <a:lstStyle>
            <a:lvl1pPr marL="0" indent="0" algn="l">
              <a:buNone/>
              <a:defRPr sz="595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378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597808" y="4931996"/>
            <a:ext cx="1513758" cy="3649029"/>
          </a:xfrm>
          <a:prstGeom prst="rect">
            <a:avLst/>
          </a:prstGeom>
        </p:spPr>
        <p:txBody>
          <a:bodyPr vert="horz" lIns="302673" tIns="151336" rIns="302673" bIns="151336" rtlCol="0" anchor="ctr">
            <a:noAutofit/>
          </a:bodyPr>
          <a:lstStyle/>
          <a:p>
            <a:pPr lvl="0"/>
            <a:r>
              <a:rPr lang="en-US" sz="26481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335354" y="18012243"/>
            <a:ext cx="1513758" cy="3649029"/>
          </a:xfrm>
          <a:prstGeom prst="rect">
            <a:avLst/>
          </a:prstGeom>
        </p:spPr>
        <p:txBody>
          <a:bodyPr vert="horz" lIns="302673" tIns="151336" rIns="302673" bIns="151336" rtlCol="0" anchor="ctr">
            <a:noAutofit/>
          </a:bodyPr>
          <a:lstStyle/>
          <a:p>
            <a:pPr lvl="0"/>
            <a:r>
              <a:rPr lang="en-US" sz="26481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7995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814" y="12055695"/>
            <a:ext cx="21011377" cy="16195791"/>
          </a:xfrm>
        </p:spPr>
        <p:txBody>
          <a:bodyPr anchor="b">
            <a:normAutofit/>
          </a:bodyPr>
          <a:lstStyle>
            <a:lvl1pPr algn="l">
              <a:defRPr sz="14564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7814" y="28251485"/>
            <a:ext cx="21011377" cy="9446894"/>
          </a:xfrm>
        </p:spPr>
        <p:txBody>
          <a:bodyPr anchor="t">
            <a:normAutofit/>
          </a:bodyPr>
          <a:lstStyle>
            <a:lvl1pPr marL="0" indent="0" algn="l">
              <a:buNone/>
              <a:defRPr sz="595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378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9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923" y="3803932"/>
            <a:ext cx="20099344" cy="18861164"/>
          </a:xfrm>
        </p:spPr>
        <p:txBody>
          <a:bodyPr anchor="ctr">
            <a:normAutofit/>
          </a:bodyPr>
          <a:lstStyle>
            <a:lvl1pPr algn="l">
              <a:defRPr sz="14564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17808" y="25042554"/>
            <a:ext cx="21011381" cy="32089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794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378" indent="0">
              <a:buFontTx/>
              <a:buNone/>
              <a:defRPr/>
            </a:lvl2pPr>
            <a:lvl3pPr marL="3026755" indent="0">
              <a:buFontTx/>
              <a:buNone/>
              <a:defRPr/>
            </a:lvl3pPr>
            <a:lvl4pPr marL="4540133" indent="0">
              <a:buFontTx/>
              <a:buNone/>
              <a:defRPr/>
            </a:lvl4pPr>
            <a:lvl5pPr marL="605351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7814" y="28251485"/>
            <a:ext cx="21011377" cy="9446894"/>
          </a:xfrm>
        </p:spPr>
        <p:txBody>
          <a:bodyPr anchor="t">
            <a:normAutofit/>
          </a:bodyPr>
          <a:lstStyle>
            <a:lvl1pPr marL="0" indent="0" algn="l">
              <a:buNone/>
              <a:defRPr sz="595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513378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597808" y="4931996"/>
            <a:ext cx="1513758" cy="3649029"/>
          </a:xfrm>
          <a:prstGeom prst="rect">
            <a:avLst/>
          </a:prstGeom>
        </p:spPr>
        <p:txBody>
          <a:bodyPr vert="horz" lIns="302673" tIns="151336" rIns="302673" bIns="151336" rtlCol="0" anchor="ctr">
            <a:noAutofit/>
          </a:bodyPr>
          <a:lstStyle/>
          <a:p>
            <a:pPr lvl="0"/>
            <a:r>
              <a:rPr lang="en-US" sz="26481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335354" y="18012243"/>
            <a:ext cx="1513758" cy="3649029"/>
          </a:xfrm>
          <a:prstGeom prst="rect">
            <a:avLst/>
          </a:prstGeom>
        </p:spPr>
        <p:txBody>
          <a:bodyPr vert="horz" lIns="302673" tIns="151336" rIns="302673" bIns="151336" rtlCol="0" anchor="ctr">
            <a:noAutofit/>
          </a:bodyPr>
          <a:lstStyle/>
          <a:p>
            <a:pPr lvl="0"/>
            <a:r>
              <a:rPr lang="en-US" sz="26481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3802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501" y="3803932"/>
            <a:ext cx="20990690" cy="18861164"/>
          </a:xfrm>
        </p:spPr>
        <p:txBody>
          <a:bodyPr anchor="ctr">
            <a:normAutofit/>
          </a:bodyPr>
          <a:lstStyle>
            <a:lvl1pPr algn="l">
              <a:defRPr sz="14564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17808" y="25042554"/>
            <a:ext cx="21011381" cy="32089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7944">
                <a:solidFill>
                  <a:schemeClr val="accent1"/>
                </a:solidFill>
              </a:defRPr>
            </a:lvl1pPr>
            <a:lvl2pPr marL="1513378" indent="0">
              <a:buFontTx/>
              <a:buNone/>
              <a:defRPr/>
            </a:lvl2pPr>
            <a:lvl3pPr marL="3026755" indent="0">
              <a:buFontTx/>
              <a:buNone/>
              <a:defRPr/>
            </a:lvl3pPr>
            <a:lvl4pPr marL="4540133" indent="0">
              <a:buFontTx/>
              <a:buNone/>
              <a:defRPr/>
            </a:lvl4pPr>
            <a:lvl5pPr marL="605351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7814" y="28251485"/>
            <a:ext cx="21011377" cy="9446894"/>
          </a:xfrm>
        </p:spPr>
        <p:txBody>
          <a:bodyPr anchor="t">
            <a:normAutofit/>
          </a:bodyPr>
          <a:lstStyle>
            <a:lvl1pPr marL="0" indent="0" algn="l">
              <a:buNone/>
              <a:defRPr sz="595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513378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637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027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785318" y="3803935"/>
            <a:ext cx="3239936" cy="3276929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7815" y="3803935"/>
            <a:ext cx="17195897" cy="327692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441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9426517" y="0"/>
            <a:ext cx="840758" cy="42794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70" tIns="43485" rIns="86970" bIns="43485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840758" cy="42794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70" tIns="43485" rIns="86970" bIns="43485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0267275" cy="53492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70" tIns="43485" rIns="86970" bIns="43485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37444959"/>
            <a:ext cx="30267275" cy="53492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70" tIns="43485" rIns="86970" bIns="43485" rtlCol="0" anchor="ctr"/>
          <a:lstStyle/>
          <a:p>
            <a:pPr algn="ctr"/>
            <a:endParaRPr lang="en-US" dirty="0"/>
          </a:p>
        </p:txBody>
      </p:sp>
      <p:sp>
        <p:nvSpPr>
          <p:cNvPr id="9" name="Instructions"/>
          <p:cNvSpPr/>
          <p:nvPr userDrawn="1"/>
        </p:nvSpPr>
        <p:spPr>
          <a:xfrm>
            <a:off x="-12611365" y="0"/>
            <a:ext cx="11770607" cy="42794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425" tIns="217425" rIns="217425" bIns="217425" rtlCol="0" anchor="t"/>
          <a:lstStyle>
            <a:defPPr>
              <a:defRPr lang="en-US"/>
            </a:defPPr>
            <a:lvl1pPr marL="0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843430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686861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530291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37372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21715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106058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904013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747443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2282"/>
              </a:spcAft>
            </a:pPr>
            <a:r>
              <a:rPr lang="en-US" sz="88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Poster Print Size:</a:t>
            </a:r>
            <a:endParaRPr sz="8800" dirty="0">
              <a:solidFill>
                <a:srgbClr val="7F7F7F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2282"/>
              </a:spcAft>
            </a:pPr>
            <a:r>
              <a:rPr lang="en-US" sz="60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This poster template is set up for A0</a:t>
            </a:r>
            <a:r>
              <a:rPr lang="en-US" sz="6000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international paper size of 1189 mm x 841 mm</a:t>
            </a:r>
            <a:r>
              <a:rPr lang="en-US" sz="60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(46.8” high by 33.1” wide). It can be printed at</a:t>
            </a:r>
            <a:r>
              <a:rPr lang="en-US" sz="6000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70.6% for an A1 poster of 841 mm x 594 mm.</a:t>
            </a:r>
            <a:endParaRPr lang="en-US" sz="6000" dirty="0">
              <a:solidFill>
                <a:srgbClr val="7F7F7F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2282"/>
              </a:spcAft>
            </a:pPr>
            <a:r>
              <a:rPr lang="en-US" sz="88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Placeholders</a:t>
            </a:r>
            <a:r>
              <a:rPr sz="88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:</a:t>
            </a:r>
          </a:p>
          <a:p>
            <a:pPr lvl="0">
              <a:spcBef>
                <a:spcPts val="0"/>
              </a:spcBef>
              <a:spcAft>
                <a:spcPts val="2282"/>
              </a:spcAft>
            </a:pPr>
            <a:r>
              <a:rPr sz="60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The </a:t>
            </a:r>
            <a:r>
              <a:rPr lang="en-US" sz="60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various elements included</a:t>
            </a:r>
            <a:r>
              <a:rPr sz="60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in this </a:t>
            </a:r>
            <a:r>
              <a:rPr lang="en-US" sz="60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poster are ones</a:t>
            </a:r>
            <a:r>
              <a:rPr lang="en-US" sz="6000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we often see in medical, research, and scientific posters.</a:t>
            </a:r>
            <a:r>
              <a:rPr sz="60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en-US" sz="60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Feel</a:t>
            </a:r>
            <a:r>
              <a:rPr lang="en-US" sz="6000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free to edit, move,  add, and delete items, or change the layout to suit your needs. Always check with your conference organizer for specific requirements.</a:t>
            </a:r>
          </a:p>
          <a:p>
            <a:pPr lvl="0">
              <a:spcBef>
                <a:spcPts val="0"/>
              </a:spcBef>
              <a:spcAft>
                <a:spcPts val="2282"/>
              </a:spcAft>
            </a:pPr>
            <a:r>
              <a:rPr lang="en-US" sz="88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Image</a:t>
            </a:r>
            <a:r>
              <a:rPr lang="en-US" sz="8800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Quality</a:t>
            </a:r>
            <a:r>
              <a:rPr lang="en-US" sz="88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:</a:t>
            </a:r>
          </a:p>
          <a:p>
            <a:pPr lvl="0">
              <a:spcBef>
                <a:spcPts val="0"/>
              </a:spcBef>
              <a:spcAft>
                <a:spcPts val="2282"/>
              </a:spcAft>
            </a:pPr>
            <a:r>
              <a:rPr lang="en-US" sz="60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You can place digital photos or logo art in your poster file by selecting the </a:t>
            </a:r>
            <a:r>
              <a:rPr lang="en-US" sz="6000" b="1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Insert, Picture</a:t>
            </a:r>
            <a:r>
              <a:rPr lang="en-US" sz="60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command, or by using standard copy &amp; paste. For best results, all graphic elements should be at least </a:t>
            </a:r>
            <a:r>
              <a:rPr lang="en-US" sz="6000" b="1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150-200 pixels per inch in their final printed size</a:t>
            </a:r>
            <a:r>
              <a:rPr lang="en-US" sz="60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. For instance, a 1600 x 1200 pixel</a:t>
            </a:r>
            <a:r>
              <a:rPr lang="en-US" sz="6000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photo will usually look fine up to </a:t>
            </a:r>
            <a:r>
              <a:rPr lang="en-US" sz="60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8“-10” wide on your printed poster.</a:t>
            </a:r>
          </a:p>
          <a:p>
            <a:pPr lvl="0">
              <a:spcBef>
                <a:spcPts val="0"/>
              </a:spcBef>
              <a:spcAft>
                <a:spcPts val="2282"/>
              </a:spcAft>
            </a:pPr>
            <a:r>
              <a:rPr lang="en-US" sz="60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To preview the print quality of images, select a magnification of 100% when previewing your poster. This will give you a good idea of what it will look like in print. If you are laying out a large poster and using half-scale dimensions, be sure to preview your graphics at 200% to see them at their final printed size.</a:t>
            </a:r>
          </a:p>
          <a:p>
            <a:pPr lvl="0">
              <a:spcBef>
                <a:spcPts val="0"/>
              </a:spcBef>
              <a:spcAft>
                <a:spcPts val="2282"/>
              </a:spcAft>
            </a:pPr>
            <a:r>
              <a:rPr lang="en-US" sz="60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Please note that graphics from websites (such as the logo on your hospital's or university's home page) will only be 72dpi and not suitable for printing.</a:t>
            </a:r>
          </a:p>
          <a:p>
            <a:pPr lvl="0" algn="ctr">
              <a:spcBef>
                <a:spcPts val="0"/>
              </a:spcBef>
              <a:spcAft>
                <a:spcPts val="2282"/>
              </a:spcAft>
            </a:pPr>
            <a:br>
              <a:rPr lang="en-US" sz="44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</a:br>
            <a:r>
              <a:rPr lang="en-US" sz="44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[This sidebar area does not print.]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31108033" y="0"/>
            <a:ext cx="11770607" cy="42794238"/>
            <a:chOff x="33832800" y="0"/>
            <a:chExt cx="12801600" cy="43891200"/>
          </a:xfrm>
        </p:grpSpPr>
        <p:sp>
          <p:nvSpPr>
            <p:cNvPr id="13" name="Instructions"/>
            <p:cNvSpPr/>
            <p:nvPr userDrawn="1"/>
          </p:nvSpPr>
          <p:spPr>
            <a:xfrm>
              <a:off x="33832800" y="0"/>
              <a:ext cx="12801600" cy="43891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28600" tIns="228600" rIns="228600" bIns="228600" rtlCol="0" anchor="t"/>
            <a:lstStyle>
              <a:defPPr>
                <a:defRPr lang="en-US"/>
              </a:defPPr>
              <a:lvl1pPr marL="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84343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68686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53029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37372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921715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106058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290401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474744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spcAft>
                  <a:spcPts val="2282"/>
                </a:spcAft>
              </a:pPr>
              <a:r>
                <a:rPr lang="en-US" sz="880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Change</a:t>
              </a:r>
              <a:r>
                <a:rPr lang="en-US" sz="88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Color Theme</a:t>
              </a:r>
              <a:r>
                <a:rPr lang="en-US" sz="880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:</a:t>
              </a:r>
              <a:endParaRPr sz="8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2282"/>
                </a:spcAft>
              </a:pPr>
              <a:r>
                <a:rPr lang="en-US" sz="600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This template is designed to use the built-in color themes in</a:t>
              </a:r>
              <a:r>
                <a:rPr lang="en-US" sz="60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the newer versions of PowerPoint.</a:t>
              </a:r>
            </a:p>
            <a:p>
              <a:pPr lvl="0">
                <a:spcBef>
                  <a:spcPts val="0"/>
                </a:spcBef>
                <a:spcAft>
                  <a:spcPts val="2282"/>
                </a:spcAft>
              </a:pPr>
              <a:r>
                <a:rPr lang="en-US" sz="60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To change the color theme, select the </a:t>
              </a:r>
              <a:r>
                <a:rPr lang="en-US" sz="6000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Design</a:t>
              </a:r>
              <a:r>
                <a:rPr lang="en-US" sz="60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tab, then select the </a:t>
              </a:r>
              <a:r>
                <a:rPr lang="en-US" sz="6000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Colors</a:t>
              </a:r>
              <a:r>
                <a:rPr lang="en-US" sz="60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drop-down list.</a:t>
              </a:r>
            </a:p>
            <a:p>
              <a:pPr lvl="0">
                <a:spcBef>
                  <a:spcPts val="0"/>
                </a:spcBef>
                <a:spcAft>
                  <a:spcPts val="2282"/>
                </a:spcAft>
              </a:pPr>
              <a:endParaRPr lang="en-US" sz="60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2282"/>
                </a:spcAft>
              </a:pPr>
              <a:endParaRPr lang="en-US" sz="60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2282"/>
                </a:spcAft>
              </a:pPr>
              <a:endParaRPr lang="en-US" sz="60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2282"/>
                </a:spcAft>
              </a:pPr>
              <a:endParaRPr lang="en-US" sz="60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2282"/>
                </a:spcAft>
              </a:pPr>
              <a:endParaRPr lang="en-US" sz="60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2282"/>
                </a:spcAft>
              </a:pPr>
              <a:endParaRPr lang="en-US" sz="60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2282"/>
                </a:spcAft>
              </a:pPr>
              <a:endParaRPr lang="en-US" sz="60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2282"/>
                </a:spcAft>
              </a:pPr>
              <a:endParaRPr lang="en-US" sz="60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2282"/>
                </a:spcAft>
              </a:pPr>
              <a:endParaRPr lang="en-US" sz="60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2282"/>
                </a:spcAft>
              </a:pPr>
              <a:r>
                <a:rPr lang="en-US" sz="60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The default color theme for this template is “Office”, so you can always return to that after trying some of the alternatives.</a:t>
              </a:r>
            </a:p>
            <a:p>
              <a:pPr lvl="0">
                <a:spcBef>
                  <a:spcPts val="0"/>
                </a:spcBef>
                <a:spcAft>
                  <a:spcPts val="2282"/>
                </a:spcAft>
              </a:pPr>
              <a:r>
                <a:rPr lang="en-US" sz="880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Printing Your Poster:</a:t>
              </a:r>
            </a:p>
            <a:p>
              <a:pPr lvl="0">
                <a:spcBef>
                  <a:spcPts val="0"/>
                </a:spcBef>
                <a:spcAft>
                  <a:spcPts val="2282"/>
                </a:spcAft>
              </a:pPr>
              <a:r>
                <a:rPr lang="en-US" sz="600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Once your poster file is ready, visit</a:t>
              </a:r>
              <a:r>
                <a:rPr lang="en-US" sz="60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</a:t>
              </a:r>
              <a:r>
                <a:rPr lang="en-US" sz="6000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www.genigraphics.com</a:t>
              </a:r>
              <a:r>
                <a:rPr lang="en-US" sz="60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to order a high-quality, affordable poster print. Every order receives a free design review and we can delivery as fast as next business day within the US and Canada. </a:t>
              </a:r>
            </a:p>
            <a:p>
              <a:pPr lvl="0">
                <a:spcBef>
                  <a:spcPts val="0"/>
                </a:spcBef>
                <a:spcAft>
                  <a:spcPts val="2282"/>
                </a:spcAft>
              </a:pPr>
              <a:r>
                <a:rPr lang="en-US" sz="60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Genigraphics® has been producing output from PowerPoint® longer than anyone in the industry; dating back to when we helped Microsoft® design the PowerPoint software. </a:t>
              </a:r>
            </a:p>
            <a:p>
              <a:pPr lvl="0">
                <a:spcBef>
                  <a:spcPts val="0"/>
                </a:spcBef>
                <a:spcAft>
                  <a:spcPts val="0"/>
                </a:spcAft>
              </a:pPr>
              <a:endParaRPr lang="en-US" sz="60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60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US and Canada:  1-800-790-4001</a:t>
              </a: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60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International: +(1) 913-441-1410</a:t>
              </a:r>
              <a:br>
                <a:rPr lang="en-US" sz="60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60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Email: info@genigraphics.com</a:t>
              </a: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br>
                <a:rPr lang="en-US" sz="440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440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[This sidebar area does not print.]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1342" y="8425085"/>
              <a:ext cx="11904515" cy="10246926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037" y="42504519"/>
            <a:ext cx="5297435" cy="18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5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19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419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814" y="16853545"/>
            <a:ext cx="21011377" cy="11397950"/>
          </a:xfrm>
        </p:spPr>
        <p:txBody>
          <a:bodyPr anchor="b"/>
          <a:lstStyle>
            <a:lvl1pPr algn="l">
              <a:defRPr sz="132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7814" y="28251485"/>
            <a:ext cx="21011377" cy="5368936"/>
          </a:xfrm>
        </p:spPr>
        <p:txBody>
          <a:bodyPr anchor="t"/>
          <a:lstStyle>
            <a:lvl1pPr marL="0" indent="0" algn="l">
              <a:buNone/>
              <a:defRPr sz="66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513378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268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818" y="3803932"/>
            <a:ext cx="21011374" cy="82418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7820" y="13482176"/>
            <a:ext cx="10221855" cy="24216197"/>
          </a:xfrm>
        </p:spPr>
        <p:txBody>
          <a:bodyPr>
            <a:normAutofit/>
          </a:bodyPr>
          <a:lstStyle>
            <a:lvl1pPr>
              <a:defRPr sz="5958"/>
            </a:lvl1pPr>
            <a:lvl2pPr>
              <a:defRPr sz="5296"/>
            </a:lvl2pPr>
            <a:lvl3pPr>
              <a:defRPr sz="4634"/>
            </a:lvl3pPr>
            <a:lvl4pPr>
              <a:defRPr sz="3972"/>
            </a:lvl4pPr>
            <a:lvl5pPr>
              <a:defRPr sz="3972"/>
            </a:lvl5pPr>
            <a:lvl6pPr>
              <a:defRPr sz="3972"/>
            </a:lvl6pPr>
            <a:lvl7pPr>
              <a:defRPr sz="3972"/>
            </a:lvl7pPr>
            <a:lvl8pPr>
              <a:defRPr sz="3972"/>
            </a:lvl8pPr>
            <a:lvl9pPr>
              <a:defRPr sz="39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7334" y="13482185"/>
            <a:ext cx="10221859" cy="24216203"/>
          </a:xfrm>
        </p:spPr>
        <p:txBody>
          <a:bodyPr>
            <a:normAutofit/>
          </a:bodyPr>
          <a:lstStyle>
            <a:lvl1pPr>
              <a:defRPr sz="5958"/>
            </a:lvl1pPr>
            <a:lvl2pPr>
              <a:defRPr sz="5296"/>
            </a:lvl2pPr>
            <a:lvl3pPr>
              <a:defRPr sz="4634"/>
            </a:lvl3pPr>
            <a:lvl4pPr>
              <a:defRPr sz="3972"/>
            </a:lvl4pPr>
            <a:lvl5pPr>
              <a:defRPr sz="3972"/>
            </a:lvl5pPr>
            <a:lvl6pPr>
              <a:defRPr sz="3972"/>
            </a:lvl6pPr>
            <a:lvl7pPr>
              <a:defRPr sz="3972"/>
            </a:lvl7pPr>
            <a:lvl8pPr>
              <a:defRPr sz="3972"/>
            </a:lvl8pPr>
            <a:lvl9pPr>
              <a:defRPr sz="39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36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817" y="3803932"/>
            <a:ext cx="21011371" cy="82418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7815" y="13484634"/>
            <a:ext cx="10230339" cy="3595902"/>
          </a:xfrm>
        </p:spPr>
        <p:txBody>
          <a:bodyPr anchor="b">
            <a:noAutofit/>
          </a:bodyPr>
          <a:lstStyle>
            <a:lvl1pPr marL="0" indent="0">
              <a:buNone/>
              <a:defRPr sz="7944" b="0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7815" y="17080545"/>
            <a:ext cx="10230339" cy="2061784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98847" y="13484634"/>
            <a:ext cx="10230339" cy="3595902"/>
          </a:xfrm>
        </p:spPr>
        <p:txBody>
          <a:bodyPr anchor="b">
            <a:noAutofit/>
          </a:bodyPr>
          <a:lstStyle>
            <a:lvl1pPr marL="0" indent="0">
              <a:buNone/>
              <a:defRPr sz="7944" b="0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98847" y="17080545"/>
            <a:ext cx="10230339" cy="2061784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6/8/2021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67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815" y="3803932"/>
            <a:ext cx="21011374" cy="82418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6/8/2021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21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6/8/2021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038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815" y="9351359"/>
            <a:ext cx="9235696" cy="7977687"/>
          </a:xfrm>
        </p:spPr>
        <p:txBody>
          <a:bodyPr anchor="b">
            <a:normAutofit/>
          </a:bodyPr>
          <a:lstStyle>
            <a:lvl1pPr>
              <a:defRPr sz="66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1170" y="3213159"/>
            <a:ext cx="11208018" cy="3448522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7815" y="17329042"/>
            <a:ext cx="9235696" cy="16127082"/>
          </a:xfrm>
        </p:spPr>
        <p:txBody>
          <a:bodyPr>
            <a:normAutofit/>
          </a:bodyPr>
          <a:lstStyle>
            <a:lvl1pPr marL="0" indent="0">
              <a:buNone/>
              <a:defRPr sz="4634"/>
            </a:lvl1pPr>
            <a:lvl2pPr marL="1135033" indent="0">
              <a:buNone/>
              <a:defRPr sz="3476"/>
            </a:lvl2pPr>
            <a:lvl3pPr marL="2270067" indent="0">
              <a:buNone/>
              <a:defRPr sz="2979"/>
            </a:lvl3pPr>
            <a:lvl4pPr marL="3405100" indent="0">
              <a:buNone/>
              <a:defRPr sz="2483"/>
            </a:lvl4pPr>
            <a:lvl5pPr marL="4540133" indent="0">
              <a:buNone/>
              <a:defRPr sz="2483"/>
            </a:lvl5pPr>
            <a:lvl6pPr marL="5675166" indent="0">
              <a:buNone/>
              <a:defRPr sz="2483"/>
            </a:lvl6pPr>
            <a:lvl7pPr marL="6810200" indent="0">
              <a:buNone/>
              <a:defRPr sz="2483"/>
            </a:lvl7pPr>
            <a:lvl8pPr marL="7945233" indent="0">
              <a:buNone/>
              <a:defRPr sz="2483"/>
            </a:lvl8pPr>
            <a:lvl9pPr marL="9080266" indent="0">
              <a:buNone/>
              <a:defRPr sz="24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92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815" y="29955967"/>
            <a:ext cx="21011374" cy="3536471"/>
          </a:xfrm>
        </p:spPr>
        <p:txBody>
          <a:bodyPr anchor="b">
            <a:normAutofit/>
          </a:bodyPr>
          <a:lstStyle>
            <a:lvl1pPr algn="l">
              <a:defRPr sz="7944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17815" y="3803932"/>
            <a:ext cx="21011374" cy="23997459"/>
          </a:xfrm>
        </p:spPr>
        <p:txBody>
          <a:bodyPr anchor="t">
            <a:normAutofit/>
          </a:bodyPr>
          <a:lstStyle>
            <a:lvl1pPr marL="0" indent="0" algn="ctr">
              <a:buNone/>
              <a:defRPr sz="5296"/>
            </a:lvl1pPr>
            <a:lvl2pPr marL="1513378" indent="0">
              <a:buNone/>
              <a:defRPr sz="5296"/>
            </a:lvl2pPr>
            <a:lvl3pPr marL="3026755" indent="0">
              <a:buNone/>
              <a:defRPr sz="5296"/>
            </a:lvl3pPr>
            <a:lvl4pPr marL="4540133" indent="0">
              <a:buNone/>
              <a:defRPr sz="5296"/>
            </a:lvl4pPr>
            <a:lvl5pPr marL="6053511" indent="0">
              <a:buNone/>
              <a:defRPr sz="5296"/>
            </a:lvl5pPr>
            <a:lvl6pPr marL="7566889" indent="0">
              <a:buNone/>
              <a:defRPr sz="5296"/>
            </a:lvl6pPr>
            <a:lvl7pPr marL="9080266" indent="0">
              <a:buNone/>
              <a:defRPr sz="5296"/>
            </a:lvl7pPr>
            <a:lvl8pPr marL="10593644" indent="0">
              <a:buNone/>
              <a:defRPr sz="5296"/>
            </a:lvl8pPr>
            <a:lvl9pPr marL="12107022" indent="0">
              <a:buNone/>
              <a:defRPr sz="529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7815" y="33492438"/>
            <a:ext cx="21011374" cy="4205941"/>
          </a:xfrm>
        </p:spPr>
        <p:txBody>
          <a:bodyPr>
            <a:normAutofit/>
          </a:bodyPr>
          <a:lstStyle>
            <a:lvl1pPr marL="0" indent="0">
              <a:buNone/>
              <a:defRPr sz="3972"/>
            </a:lvl1pPr>
            <a:lvl2pPr marL="1513378" indent="0">
              <a:buNone/>
              <a:defRPr sz="3972"/>
            </a:lvl2pPr>
            <a:lvl3pPr marL="3026755" indent="0">
              <a:buNone/>
              <a:defRPr sz="3310"/>
            </a:lvl3pPr>
            <a:lvl4pPr marL="4540133" indent="0">
              <a:buNone/>
              <a:defRPr sz="2979"/>
            </a:lvl4pPr>
            <a:lvl5pPr marL="6053511" indent="0">
              <a:buNone/>
              <a:defRPr sz="2979"/>
            </a:lvl5pPr>
            <a:lvl6pPr marL="7566889" indent="0">
              <a:buNone/>
              <a:defRPr sz="2979"/>
            </a:lvl6pPr>
            <a:lvl7pPr marL="9080266" indent="0">
              <a:buNone/>
              <a:defRPr sz="2979"/>
            </a:lvl7pPr>
            <a:lvl8pPr marL="10593644" indent="0">
              <a:buNone/>
              <a:defRPr sz="2979"/>
            </a:lvl8pPr>
            <a:lvl9pPr marL="12107022" indent="0">
              <a:buNone/>
              <a:defRPr sz="297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28025" y="-52838"/>
            <a:ext cx="30357696" cy="42899913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7817" y="3803932"/>
            <a:ext cx="21011371" cy="8241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7815" y="13482185"/>
            <a:ext cx="21011374" cy="24216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891780" y="37698388"/>
            <a:ext cx="2264524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D6BDF-9D0E-4E2B-85B8-D8F4790360C9}" type="datetimeFigureOut">
              <a:rPr lang="en-US" smtClean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817" y="37698388"/>
            <a:ext cx="15302362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32325" y="37698388"/>
            <a:ext cx="169686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79">
                <a:solidFill>
                  <a:schemeClr val="accent1"/>
                </a:solidFill>
              </a:defRPr>
            </a:lvl1pPr>
          </a:lstStyle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01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  <p:sldLayoutId id="2147484093" r:id="rId12"/>
    <p:sldLayoutId id="2147484094" r:id="rId13"/>
    <p:sldLayoutId id="2147484095" r:id="rId14"/>
    <p:sldLayoutId id="2147484096" r:id="rId15"/>
    <p:sldLayoutId id="2147484097" r:id="rId16"/>
    <p:sldLayoutId id="2147484098" r:id="rId17"/>
  </p:sldLayoutIdLst>
  <p:txStyles>
    <p:titleStyle>
      <a:lvl1pPr algn="l" defTabSz="1513378" rtl="0" eaLnBrk="1" latinLnBrk="0" hangingPunct="1">
        <a:spcBef>
          <a:spcPct val="0"/>
        </a:spcBef>
        <a:buNone/>
        <a:defRPr sz="11916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135033" indent="-1135033" algn="l" defTabSz="1513378" rtl="0" eaLnBrk="1" latinLnBrk="0" hangingPunct="1">
        <a:spcBef>
          <a:spcPts val="331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95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459239" indent="-945861" algn="l" defTabSz="1513378" rtl="0" eaLnBrk="1" latinLnBrk="0" hangingPunct="1">
        <a:spcBef>
          <a:spcPts val="331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29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3783444" indent="-756689" algn="l" defTabSz="1513378" rtl="0" eaLnBrk="1" latinLnBrk="0" hangingPunct="1">
        <a:spcBef>
          <a:spcPts val="331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63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296822" indent="-756689" algn="l" defTabSz="1513378" rtl="0" eaLnBrk="1" latinLnBrk="0" hangingPunct="1">
        <a:spcBef>
          <a:spcPts val="331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97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810200" indent="-756689" algn="l" defTabSz="1513378" rtl="0" eaLnBrk="1" latinLnBrk="0" hangingPunct="1">
        <a:spcBef>
          <a:spcPts val="331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97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323577" indent="-756689" algn="l" defTabSz="1513378" rtl="0" eaLnBrk="1" latinLnBrk="0" hangingPunct="1">
        <a:spcBef>
          <a:spcPts val="331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97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836955" indent="-756689" algn="l" defTabSz="1513378" rtl="0" eaLnBrk="1" latinLnBrk="0" hangingPunct="1">
        <a:spcBef>
          <a:spcPts val="331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97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350333" indent="-756689" algn="l" defTabSz="1513378" rtl="0" eaLnBrk="1" latinLnBrk="0" hangingPunct="1">
        <a:spcBef>
          <a:spcPts val="331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97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863711" indent="-756689" algn="l" defTabSz="1513378" rtl="0" eaLnBrk="1" latinLnBrk="0" hangingPunct="1">
        <a:spcBef>
          <a:spcPts val="331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97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3378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378" algn="l" defTabSz="1513378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755" algn="l" defTabSz="1513378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133" algn="l" defTabSz="1513378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511" algn="l" defTabSz="1513378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6889" algn="l" defTabSz="1513378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266" algn="l" defTabSz="1513378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644" algn="l" defTabSz="1513378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022" algn="l" defTabSz="1513378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B105AC5-78BA-472E-968B-60757E70E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" y="0"/>
            <a:ext cx="30260450" cy="42803894"/>
          </a:xfrm>
          <a:prstGeom prst="rect">
            <a:avLst/>
          </a:prstGeom>
        </p:spPr>
      </p:pic>
      <p:sp>
        <p:nvSpPr>
          <p:cNvPr id="4" name="Text Box 122"/>
          <p:cNvSpPr txBox="1">
            <a:spLocks noChangeArrowheads="1"/>
          </p:cNvSpPr>
          <p:nvPr/>
        </p:nvSpPr>
        <p:spPr bwMode="auto">
          <a:xfrm>
            <a:off x="4508664" y="5702080"/>
            <a:ext cx="21117102" cy="198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3940" tIns="434850" rIns="173940" bIns="434850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bs-Latn-BA" sz="7200" b="1" dirty="0">
                <a:latin typeface="+mn-lt"/>
              </a:rPr>
              <a:t>TITLE</a:t>
            </a:r>
            <a:endParaRPr lang="en-US" sz="7200" b="1" dirty="0">
              <a:latin typeface="+mn-lt"/>
            </a:endParaRPr>
          </a:p>
        </p:txBody>
      </p:sp>
      <p:sp>
        <p:nvSpPr>
          <p:cNvPr id="5" name="Text Box 123"/>
          <p:cNvSpPr txBox="1">
            <a:spLocks noChangeArrowheads="1"/>
          </p:cNvSpPr>
          <p:nvPr/>
        </p:nvSpPr>
        <p:spPr bwMode="auto">
          <a:xfrm>
            <a:off x="3646994" y="7129624"/>
            <a:ext cx="22840443" cy="129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3940" tIns="173940" rIns="173940" bIns="173940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bs-Latn-BA" sz="4000" dirty="0">
                <a:latin typeface="Corbel (Body)"/>
              </a:rPr>
              <a:t>Autor</a:t>
            </a:r>
            <a:r>
              <a:rPr lang="en-US" sz="4000" baseline="30000" dirty="0">
                <a:latin typeface="Corbel (Body)"/>
              </a:rPr>
              <a:t>1</a:t>
            </a:r>
            <a:r>
              <a:rPr lang="en-US" sz="4000" dirty="0">
                <a:latin typeface="Corbel (Body)"/>
              </a:rPr>
              <a:t>; </a:t>
            </a:r>
            <a:r>
              <a:rPr lang="bs-Latn-BA" sz="4000" dirty="0">
                <a:latin typeface="Corbel (Body)"/>
              </a:rPr>
              <a:t>Autor</a:t>
            </a:r>
            <a:r>
              <a:rPr lang="en-US" sz="4000" baseline="30000" dirty="0">
                <a:latin typeface="Corbel (Body)"/>
              </a:rPr>
              <a:t>1</a:t>
            </a:r>
            <a:r>
              <a:rPr lang="bs-Latn-BA" sz="4000" dirty="0">
                <a:latin typeface="Corbel (Body)"/>
              </a:rPr>
              <a:t>; </a:t>
            </a:r>
          </a:p>
          <a:p>
            <a:pPr algn="ctr" eaLnBrk="1" hangingPunct="1"/>
            <a:r>
              <a:rPr lang="en-US" sz="3600" baseline="30000" dirty="0">
                <a:latin typeface="+mn-lt"/>
              </a:rPr>
              <a:t>1</a:t>
            </a:r>
            <a:r>
              <a:rPr lang="bs-Latn-BA" sz="3600" dirty="0">
                <a:latin typeface="+mn-lt"/>
              </a:rPr>
              <a:t>Institution</a:t>
            </a:r>
            <a:endParaRPr lang="en-US" sz="4000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51732" y="39499095"/>
            <a:ext cx="11374649" cy="2857808"/>
          </a:xfrm>
          <a:prstGeom prst="rect">
            <a:avLst/>
          </a:prstGeom>
          <a:solidFill>
            <a:srgbClr val="E6E3EA"/>
          </a:solidFill>
          <a:ln>
            <a:solidFill>
              <a:srgbClr val="E6E3EA"/>
            </a:solidFill>
          </a:ln>
        </p:spPr>
        <p:txBody>
          <a:bodyPr wrap="square" lIns="86970" tIns="43485" rIns="86970" bIns="43485" rtlCol="0">
            <a:spAutoFit/>
          </a:bodyPr>
          <a:lstStyle/>
          <a:p>
            <a:r>
              <a:rPr lang="bs-Latn-BA" sz="3000" dirty="0"/>
              <a:t>Prof.dr. Name and Surename</a:t>
            </a:r>
            <a:endParaRPr lang="en-US" sz="3000" dirty="0"/>
          </a:p>
          <a:p>
            <a:r>
              <a:rPr lang="bs-Latn-BA" sz="3000" dirty="0"/>
              <a:t>Institutution</a:t>
            </a:r>
          </a:p>
          <a:p>
            <a:endParaRPr lang="en-US" sz="3000" dirty="0"/>
          </a:p>
          <a:p>
            <a:r>
              <a:rPr lang="en-US" sz="3000" b="1" dirty="0"/>
              <a:t>Email:</a:t>
            </a:r>
            <a:r>
              <a:rPr lang="bs-Latn-BA" sz="3000" b="1" dirty="0"/>
              <a:t> </a:t>
            </a:r>
          </a:p>
          <a:p>
            <a:r>
              <a:rPr lang="en-US" sz="3000" b="1" dirty="0"/>
              <a:t>Website:</a:t>
            </a:r>
            <a:endParaRPr lang="bs-Latn-BA" sz="3000" b="1" dirty="0"/>
          </a:p>
          <a:p>
            <a:r>
              <a:rPr lang="bs-Latn-BA" sz="3000" b="1" dirty="0"/>
              <a:t>Phone:</a:t>
            </a:r>
            <a:endParaRPr lang="en-US" sz="3000" dirty="0"/>
          </a:p>
        </p:txBody>
      </p:sp>
      <p:sp>
        <p:nvSpPr>
          <p:cNvPr id="27" name="TextBox 26"/>
          <p:cNvSpPr txBox="1"/>
          <p:nvPr/>
        </p:nvSpPr>
        <p:spPr>
          <a:xfrm>
            <a:off x="13026381" y="39483118"/>
            <a:ext cx="5383856" cy="918816"/>
          </a:xfrm>
          <a:prstGeom prst="rect">
            <a:avLst/>
          </a:prstGeom>
          <a:solidFill>
            <a:srgbClr val="E6E3EA"/>
          </a:solidFill>
        </p:spPr>
        <p:txBody>
          <a:bodyPr wrap="square" lIns="86970" tIns="43485" rIns="86970" bIns="43485" rtlCol="0">
            <a:spAutoFit/>
          </a:bodyPr>
          <a:lstStyle/>
          <a:p>
            <a:r>
              <a:rPr lang="en-US" sz="5400" b="1" dirty="0"/>
              <a:t>References</a:t>
            </a:r>
          </a:p>
        </p:txBody>
      </p:sp>
      <p:sp>
        <p:nvSpPr>
          <p:cNvPr id="15" name="Text Box 194"/>
          <p:cNvSpPr txBox="1">
            <a:spLocks noChangeArrowheads="1"/>
          </p:cNvSpPr>
          <p:nvPr/>
        </p:nvSpPr>
        <p:spPr bwMode="auto">
          <a:xfrm>
            <a:off x="10863428" y="30147289"/>
            <a:ext cx="8407576" cy="81995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txBody>
          <a:bodyPr wrap="square" lIns="173940" tIns="173940" rIns="173940" bIns="17394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en-US" sz="3000" dirty="0">
              <a:latin typeface="Calibri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51732" y="8750457"/>
            <a:ext cx="8460882" cy="874178"/>
          </a:xfrm>
          <a:prstGeom prst="rect">
            <a:avLst/>
          </a:prstGeom>
          <a:solidFill>
            <a:srgbClr val="0181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70" tIns="43485" rIns="86970" bIns="43485" rtlCol="0" anchor="ctr"/>
          <a:lstStyle/>
          <a:p>
            <a:pPr algn="ctr"/>
            <a:r>
              <a:rPr lang="en-US" sz="4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AIM AND PURPOSE</a:t>
            </a:r>
          </a:p>
        </p:txBody>
      </p:sp>
      <p:sp>
        <p:nvSpPr>
          <p:cNvPr id="13" name="Text Box 192"/>
          <p:cNvSpPr txBox="1">
            <a:spLocks noChangeArrowheads="1"/>
          </p:cNvSpPr>
          <p:nvPr/>
        </p:nvSpPr>
        <p:spPr bwMode="auto">
          <a:xfrm>
            <a:off x="1625920" y="15386579"/>
            <a:ext cx="8407576" cy="2297285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txBody>
          <a:bodyPr lIns="173940" tIns="173940" rIns="173940" bIns="17394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000" b="1" dirty="0">
                <a:latin typeface="Calibri" pitchFamily="34" charset="0"/>
              </a:rPr>
              <a:t>Sample</a:t>
            </a: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r>
              <a:rPr lang="en-US" sz="3000" b="1" dirty="0">
                <a:latin typeface="Calibri" pitchFamily="34" charset="0"/>
              </a:rPr>
              <a:t>Assessment instruments</a:t>
            </a: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bs-Latn-BA" sz="3000" dirty="0">
              <a:latin typeface="Calibri" pitchFamily="34" charset="0"/>
            </a:endParaRPr>
          </a:p>
          <a:p>
            <a:pPr algn="just" eaLnBrk="1" hangingPunct="1"/>
            <a:endParaRPr lang="en-US" sz="3000" dirty="0">
              <a:latin typeface="Calibri" pitchFamily="34" charset="0"/>
            </a:endParaRPr>
          </a:p>
          <a:p>
            <a:pPr algn="just" eaLnBrk="1" hangingPunct="1"/>
            <a:r>
              <a:rPr lang="en-US" sz="3000" b="1" dirty="0">
                <a:latin typeface="Calibri" pitchFamily="34" charset="0"/>
              </a:rPr>
              <a:t>Data and statistical analysis</a:t>
            </a:r>
            <a:endParaRPr lang="bs-Latn-BA" sz="3000" b="1" dirty="0">
              <a:latin typeface="Calibri" pitchFamily="34" charset="0"/>
            </a:endParaRPr>
          </a:p>
          <a:p>
            <a:pPr algn="just" eaLnBrk="1" hangingPunct="1"/>
            <a:endParaRPr lang="bs-Latn-BA" sz="3000" b="1" dirty="0">
              <a:latin typeface="Calibri" pitchFamily="34" charset="0"/>
            </a:endParaRPr>
          </a:p>
          <a:p>
            <a:pPr algn="just" eaLnBrk="1" hangingPunct="1"/>
            <a:endParaRPr lang="bs-Latn-BA" sz="3000" b="1" dirty="0">
              <a:latin typeface="Calibri" pitchFamily="34" charset="0"/>
            </a:endParaRPr>
          </a:p>
          <a:p>
            <a:pPr algn="just" eaLnBrk="1" hangingPunct="1"/>
            <a:endParaRPr lang="bs-Latn-BA" sz="3000" b="1" dirty="0">
              <a:latin typeface="Calibri" pitchFamily="34" charset="0"/>
            </a:endParaRPr>
          </a:p>
          <a:p>
            <a:pPr algn="just" eaLnBrk="1" hangingPunct="1"/>
            <a:endParaRPr lang="bs-Latn-BA" sz="3000" b="1" dirty="0">
              <a:latin typeface="Calibri" pitchFamily="34" charset="0"/>
            </a:endParaRPr>
          </a:p>
          <a:p>
            <a:pPr algn="just" eaLnBrk="1" hangingPunct="1"/>
            <a:endParaRPr lang="bs-Latn-BA" sz="3000" b="1" dirty="0">
              <a:latin typeface="Calibri" pitchFamily="34" charset="0"/>
            </a:endParaRPr>
          </a:p>
          <a:p>
            <a:pPr algn="just" eaLnBrk="1" hangingPunct="1"/>
            <a:endParaRPr lang="bs-Latn-BA" sz="3000" b="1" dirty="0">
              <a:latin typeface="Calibri" pitchFamily="34" charset="0"/>
            </a:endParaRPr>
          </a:p>
          <a:p>
            <a:pPr algn="just" eaLnBrk="1" hangingPunct="1"/>
            <a:endParaRPr lang="bs-Latn-BA" sz="3000" b="1" dirty="0">
              <a:latin typeface="Calibri" pitchFamily="34" charset="0"/>
            </a:endParaRPr>
          </a:p>
          <a:p>
            <a:pPr algn="just" eaLnBrk="1" hangingPunct="1"/>
            <a:endParaRPr lang="bs-Latn-BA" sz="3000" b="1" dirty="0">
              <a:latin typeface="Calibri" pitchFamily="34" charset="0"/>
            </a:endParaRPr>
          </a:p>
          <a:p>
            <a:pPr algn="just" eaLnBrk="1" hangingPunct="1"/>
            <a:endParaRPr lang="bs-Latn-BA" sz="3000" b="1" dirty="0">
              <a:latin typeface="Calibri" pitchFamily="34" charset="0"/>
            </a:endParaRPr>
          </a:p>
          <a:p>
            <a:pPr algn="just" eaLnBrk="1" hangingPunct="1"/>
            <a:endParaRPr lang="bs-Latn-BA" sz="3000" b="1" dirty="0">
              <a:latin typeface="Calibri" pitchFamily="34" charset="0"/>
            </a:endParaRPr>
          </a:p>
          <a:p>
            <a:pPr algn="just" eaLnBrk="1" hangingPunct="1"/>
            <a:endParaRPr lang="en-US" sz="3000" b="1" dirty="0">
              <a:latin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625920" y="14549457"/>
            <a:ext cx="8460882" cy="874178"/>
          </a:xfrm>
          <a:prstGeom prst="rect">
            <a:avLst/>
          </a:prstGeom>
          <a:solidFill>
            <a:srgbClr val="0181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70" tIns="43485" rIns="86970" bIns="43485" rtlCol="0" anchor="ctr"/>
          <a:lstStyle/>
          <a:p>
            <a:pPr algn="ctr"/>
            <a:r>
              <a:rPr lang="bs-Latn-BA" sz="4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METHODS</a:t>
            </a:r>
            <a:endParaRPr lang="en-US" sz="4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 Box 191"/>
          <p:cNvSpPr txBox="1">
            <a:spLocks noChangeArrowheads="1"/>
          </p:cNvSpPr>
          <p:nvPr/>
        </p:nvSpPr>
        <p:spPr bwMode="auto">
          <a:xfrm>
            <a:off x="19642683" y="30120176"/>
            <a:ext cx="8407576" cy="810724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txBody>
          <a:bodyPr lIns="173940" tIns="173940" rIns="173940" bIns="17394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bs-Latn-BA" sz="2800" dirty="0">
              <a:latin typeface="Calibri" pitchFamily="34" charset="0"/>
            </a:endParaRPr>
          </a:p>
          <a:p>
            <a:pPr algn="just" eaLnBrk="1" hangingPunct="1"/>
            <a:endParaRPr lang="bs-Latn-BA" sz="2800" dirty="0">
              <a:latin typeface="Calibri" pitchFamily="34" charset="0"/>
            </a:endParaRPr>
          </a:p>
          <a:p>
            <a:pPr algn="just" eaLnBrk="1" hangingPunct="1"/>
            <a:endParaRPr lang="bs-Latn-BA" sz="2800" dirty="0">
              <a:latin typeface="Calibri" pitchFamily="34" charset="0"/>
            </a:endParaRPr>
          </a:p>
          <a:p>
            <a:pPr algn="just" eaLnBrk="1" hangingPunct="1"/>
            <a:endParaRPr lang="bs-Latn-BA" sz="2800" dirty="0">
              <a:latin typeface="Calibri" pitchFamily="34" charset="0"/>
            </a:endParaRPr>
          </a:p>
          <a:p>
            <a:pPr algn="just" eaLnBrk="1" hangingPunct="1"/>
            <a:endParaRPr lang="bs-Latn-BA" sz="2800" dirty="0">
              <a:latin typeface="Calibri" pitchFamily="34" charset="0"/>
            </a:endParaRPr>
          </a:p>
          <a:p>
            <a:pPr algn="just" eaLnBrk="1" hangingPunct="1"/>
            <a:endParaRPr lang="bs-Latn-BA" sz="2800" dirty="0">
              <a:latin typeface="Calibri" pitchFamily="34" charset="0"/>
            </a:endParaRPr>
          </a:p>
          <a:p>
            <a:pPr algn="just" eaLnBrk="1" hangingPunct="1"/>
            <a:endParaRPr lang="bs-Latn-BA" sz="2800" dirty="0">
              <a:latin typeface="Calibri" pitchFamily="34" charset="0"/>
            </a:endParaRPr>
          </a:p>
          <a:p>
            <a:pPr algn="just" eaLnBrk="1" hangingPunct="1"/>
            <a:endParaRPr lang="bs-Latn-BA" sz="2800" dirty="0">
              <a:latin typeface="Calibri" pitchFamily="34" charset="0"/>
            </a:endParaRPr>
          </a:p>
          <a:p>
            <a:pPr algn="just" eaLnBrk="1" hangingPunct="1"/>
            <a:endParaRPr lang="bs-Latn-BA" sz="2800" dirty="0">
              <a:latin typeface="Calibri" pitchFamily="34" charset="0"/>
            </a:endParaRPr>
          </a:p>
          <a:p>
            <a:pPr algn="just" eaLnBrk="1" hangingPunct="1"/>
            <a:endParaRPr lang="bs-Latn-BA" sz="2800" dirty="0">
              <a:latin typeface="Calibri" pitchFamily="34" charset="0"/>
            </a:endParaRPr>
          </a:p>
          <a:p>
            <a:pPr algn="just" eaLnBrk="1" hangingPunct="1"/>
            <a:endParaRPr lang="bs-Latn-BA" sz="2800" dirty="0">
              <a:latin typeface="Calibri" pitchFamily="34" charset="0"/>
            </a:endParaRPr>
          </a:p>
          <a:p>
            <a:pPr algn="just" eaLnBrk="1" hangingPunct="1"/>
            <a:endParaRPr lang="bs-Latn-BA" sz="2800" dirty="0">
              <a:latin typeface="Calibri" pitchFamily="34" charset="0"/>
            </a:endParaRPr>
          </a:p>
          <a:p>
            <a:pPr algn="just" eaLnBrk="1" hangingPunct="1"/>
            <a:endParaRPr lang="bs-Latn-BA" sz="2800" dirty="0">
              <a:latin typeface="Calibri" pitchFamily="34" charset="0"/>
            </a:endParaRPr>
          </a:p>
          <a:p>
            <a:pPr algn="just" eaLnBrk="1" hangingPunct="1"/>
            <a:endParaRPr lang="bs-Latn-BA" sz="2800" dirty="0">
              <a:latin typeface="Calibri" pitchFamily="34" charset="0"/>
            </a:endParaRPr>
          </a:p>
          <a:p>
            <a:pPr algn="just" eaLnBrk="1" hangingPunct="1"/>
            <a:endParaRPr lang="bs-Latn-BA" sz="2800" dirty="0">
              <a:latin typeface="Calibri" pitchFamily="34" charset="0"/>
            </a:endParaRPr>
          </a:p>
          <a:p>
            <a:pPr algn="just" eaLnBrk="1" hangingPunct="1"/>
            <a:endParaRPr lang="bs-Latn-BA" sz="2800" dirty="0">
              <a:latin typeface="Calibri" pitchFamily="34" charset="0"/>
            </a:endParaRPr>
          </a:p>
          <a:p>
            <a:pPr algn="just" eaLnBrk="1" hangingPunct="1"/>
            <a:endParaRPr lang="bs-Latn-BA" sz="2800" dirty="0">
              <a:latin typeface="Calibri" pitchFamily="34" charset="0"/>
            </a:endParaRPr>
          </a:p>
          <a:p>
            <a:pPr algn="just" eaLnBrk="1" hangingPunct="1"/>
            <a:endParaRPr lang="bs-Latn-BA" sz="2800" dirty="0">
              <a:latin typeface="Calibri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9642683" y="29176915"/>
            <a:ext cx="8407576" cy="1065645"/>
          </a:xfrm>
          <a:prstGeom prst="rect">
            <a:avLst/>
          </a:prstGeom>
          <a:solidFill>
            <a:srgbClr val="0181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70" tIns="43485" rIns="86970" bIns="43485" rtlCol="0" anchor="ctr"/>
          <a:lstStyle/>
          <a:p>
            <a:pPr algn="ctr"/>
            <a:r>
              <a:rPr lang="en-US" sz="4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DISCUSSION</a:t>
            </a:r>
            <a:r>
              <a:rPr lang="bs-Latn-BA" sz="4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AND CONCLUSION</a:t>
            </a:r>
            <a:endParaRPr lang="en-US" sz="4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 Box 190"/>
          <p:cNvSpPr txBox="1">
            <a:spLocks noChangeArrowheads="1"/>
          </p:cNvSpPr>
          <p:nvPr/>
        </p:nvSpPr>
        <p:spPr bwMode="auto">
          <a:xfrm>
            <a:off x="1678385" y="9624635"/>
            <a:ext cx="8407576" cy="450626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txBody>
          <a:bodyPr lIns="173940" tIns="173940" rIns="173940" bIns="17394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bs-Latn-BA" sz="3000" dirty="0">
                <a:latin typeface="+mn-lt"/>
              </a:rPr>
              <a:t>Text</a:t>
            </a:r>
          </a:p>
          <a:p>
            <a:pPr algn="just" eaLnBrk="1" hangingPunct="1"/>
            <a:endParaRPr lang="bs-Latn-BA" sz="3000" dirty="0">
              <a:latin typeface="+mn-lt"/>
            </a:endParaRPr>
          </a:p>
          <a:p>
            <a:pPr algn="just" eaLnBrk="1" hangingPunct="1"/>
            <a:endParaRPr lang="bs-Latn-BA" sz="3000" dirty="0">
              <a:latin typeface="+mn-lt"/>
            </a:endParaRPr>
          </a:p>
          <a:p>
            <a:pPr algn="just" eaLnBrk="1" hangingPunct="1"/>
            <a:endParaRPr lang="bs-Latn-BA" sz="3000" dirty="0">
              <a:latin typeface="+mn-lt"/>
            </a:endParaRPr>
          </a:p>
          <a:p>
            <a:pPr algn="just" eaLnBrk="1" hangingPunct="1"/>
            <a:endParaRPr lang="bs-Latn-BA" sz="3000" dirty="0">
              <a:latin typeface="+mn-lt"/>
            </a:endParaRPr>
          </a:p>
          <a:p>
            <a:pPr algn="just" eaLnBrk="1" hangingPunct="1"/>
            <a:endParaRPr lang="bs-Latn-BA" sz="3000" dirty="0">
              <a:latin typeface="+mn-lt"/>
            </a:endParaRPr>
          </a:p>
          <a:p>
            <a:pPr algn="just" eaLnBrk="1" hangingPunct="1"/>
            <a:endParaRPr lang="bs-Latn-BA" sz="3000" dirty="0">
              <a:latin typeface="+mn-lt"/>
            </a:endParaRPr>
          </a:p>
          <a:p>
            <a:pPr algn="just" eaLnBrk="1" hangingPunct="1"/>
            <a:endParaRPr lang="bs-Latn-BA" sz="3000" dirty="0">
              <a:latin typeface="+mn-lt"/>
            </a:endParaRPr>
          </a:p>
          <a:p>
            <a:pPr algn="just" eaLnBrk="1" hangingPunct="1"/>
            <a:endParaRPr lang="en-US" sz="3000" dirty="0">
              <a:latin typeface="+mn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873370" y="29200473"/>
            <a:ext cx="8407576" cy="1025701"/>
          </a:xfrm>
          <a:prstGeom prst="rect">
            <a:avLst/>
          </a:prstGeom>
          <a:solidFill>
            <a:srgbClr val="0181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70" tIns="43485" rIns="86970" bIns="43485" rtlCol="0" anchor="ctr"/>
          <a:lstStyle/>
          <a:p>
            <a:pPr algn="ctr"/>
            <a:r>
              <a:rPr lang="bs-Latn-BA" sz="4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RESULTS</a:t>
            </a:r>
            <a:endParaRPr lang="en-US" sz="4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20A52CC-BDF3-46D1-A157-57CE989DD8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2183" y="374005"/>
            <a:ext cx="3578651" cy="3578651"/>
          </a:xfrm>
          <a:prstGeom prst="rect">
            <a:avLst/>
          </a:prstGeom>
        </p:spPr>
      </p:pic>
      <p:graphicFrame>
        <p:nvGraphicFramePr>
          <p:cNvPr id="28" name="Content Placeholder 114" descr="Sample table with 4 columns, 7 rows." title="Sample Table">
            <a:extLst>
              <a:ext uri="{FF2B5EF4-FFF2-40B4-BE49-F238E27FC236}">
                <a16:creationId xmlns:a16="http://schemas.microsoft.com/office/drawing/2014/main" id="{EF3A61E9-89AA-4B28-9D28-7D1CCD92BD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9742710"/>
              </p:ext>
            </p:extLst>
          </p:nvPr>
        </p:nvGraphicFramePr>
        <p:xfrm>
          <a:off x="10819157" y="20022425"/>
          <a:ext cx="17299706" cy="831048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41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4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1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1642">
                  <a:extLst>
                    <a:ext uri="{9D8B030D-6E8A-4147-A177-3AD203B41FA5}">
                      <a16:colId xmlns:a16="http://schemas.microsoft.com/office/drawing/2014/main" val="1722272490"/>
                    </a:ext>
                  </a:extLst>
                </a:gridCol>
                <a:gridCol w="1433357">
                  <a:extLst>
                    <a:ext uri="{9D8B030D-6E8A-4147-A177-3AD203B41FA5}">
                      <a16:colId xmlns:a16="http://schemas.microsoft.com/office/drawing/2014/main" val="3374491139"/>
                    </a:ext>
                  </a:extLst>
                </a:gridCol>
                <a:gridCol w="1449928">
                  <a:extLst>
                    <a:ext uri="{9D8B030D-6E8A-4147-A177-3AD203B41FA5}">
                      <a16:colId xmlns:a16="http://schemas.microsoft.com/office/drawing/2014/main" val="2084123728"/>
                    </a:ext>
                  </a:extLst>
                </a:gridCol>
                <a:gridCol w="1441642">
                  <a:extLst>
                    <a:ext uri="{9D8B030D-6E8A-4147-A177-3AD203B41FA5}">
                      <a16:colId xmlns:a16="http://schemas.microsoft.com/office/drawing/2014/main" val="3015923628"/>
                    </a:ext>
                  </a:extLst>
                </a:gridCol>
                <a:gridCol w="1441642">
                  <a:extLst>
                    <a:ext uri="{9D8B030D-6E8A-4147-A177-3AD203B41FA5}">
                      <a16:colId xmlns:a16="http://schemas.microsoft.com/office/drawing/2014/main" val="520552335"/>
                    </a:ext>
                  </a:extLst>
                </a:gridCol>
                <a:gridCol w="1441642">
                  <a:extLst>
                    <a:ext uri="{9D8B030D-6E8A-4147-A177-3AD203B41FA5}">
                      <a16:colId xmlns:a16="http://schemas.microsoft.com/office/drawing/2014/main" val="3068897896"/>
                    </a:ext>
                  </a:extLst>
                </a:gridCol>
                <a:gridCol w="1441642">
                  <a:extLst>
                    <a:ext uri="{9D8B030D-6E8A-4147-A177-3AD203B41FA5}">
                      <a16:colId xmlns:a16="http://schemas.microsoft.com/office/drawing/2014/main" val="2162436340"/>
                    </a:ext>
                  </a:extLst>
                </a:gridCol>
                <a:gridCol w="1441642">
                  <a:extLst>
                    <a:ext uri="{9D8B030D-6E8A-4147-A177-3AD203B41FA5}">
                      <a16:colId xmlns:a16="http://schemas.microsoft.com/office/drawing/2014/main" val="1900286024"/>
                    </a:ext>
                  </a:extLst>
                </a:gridCol>
              </a:tblGrid>
              <a:tr h="923387">
                <a:tc>
                  <a:txBody>
                    <a:bodyPr/>
                    <a:lstStyle/>
                    <a:p>
                      <a:pPr algn="ctr"/>
                      <a:r>
                        <a:rPr lang="bs-Latn-BA" sz="2800" dirty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76" marR="84076" marT="44577" marB="44577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3387"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3387"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3387"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3387"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3387"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3387"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23387"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9393222"/>
                  </a:ext>
                </a:extLst>
              </a:tr>
              <a:tr h="923387"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Latn-BA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9989654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DDED9258-C69B-434C-8D0A-0B7480174572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746" y="9034745"/>
            <a:ext cx="7418303" cy="10255719"/>
          </a:xfrm>
          <a:prstGeom prst="rect">
            <a:avLst/>
          </a:prstGeom>
        </p:spPr>
      </p:pic>
      <p:sp>
        <p:nvSpPr>
          <p:cNvPr id="36" name="Text Box 180">
            <a:extLst>
              <a:ext uri="{FF2B5EF4-FFF2-40B4-BE49-F238E27FC236}">
                <a16:creationId xmlns:a16="http://schemas.microsoft.com/office/drawing/2014/main" id="{DAE4C350-64BD-4C90-A0E0-CBA3222C1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9044" y="19433440"/>
            <a:ext cx="17299706" cy="45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970" tIns="43485" rIns="86970" bIns="43485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bs-Latn-BA" sz="2400" b="1" dirty="0">
                <a:latin typeface="Calibri" pitchFamily="34" charset="0"/>
              </a:rPr>
              <a:t>Picture</a:t>
            </a:r>
            <a:r>
              <a:rPr lang="en-US" sz="2400" b="1" dirty="0">
                <a:latin typeface="Calibri" pitchFamily="34" charset="0"/>
              </a:rPr>
              <a:t> 1.</a:t>
            </a:r>
            <a:r>
              <a:rPr lang="bs-Latn-BA" sz="2400" b="1" dirty="0">
                <a:latin typeface="Calibri" pitchFamily="34" charset="0"/>
              </a:rPr>
              <a:t> </a:t>
            </a:r>
            <a:r>
              <a:rPr lang="bs-Latn-BA" sz="2400" dirty="0">
                <a:latin typeface="Calibri" pitchFamily="34" charset="0"/>
              </a:rPr>
              <a:t>Picture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7" name="Text Box 180">
            <a:extLst>
              <a:ext uri="{FF2B5EF4-FFF2-40B4-BE49-F238E27FC236}">
                <a16:creationId xmlns:a16="http://schemas.microsoft.com/office/drawing/2014/main" id="{0A85549C-E5DF-46E7-9335-E0B71DA94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2694" y="28460039"/>
            <a:ext cx="17299706" cy="45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970" tIns="43485" rIns="86970" bIns="43485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Calibri" pitchFamily="34" charset="0"/>
              </a:rPr>
              <a:t>Figure 1.</a:t>
            </a:r>
            <a:r>
              <a:rPr lang="en-US" sz="2400" dirty="0">
                <a:latin typeface="Calibri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70E0E2-F8F2-403D-AFC3-E7DAB5502BEA}"/>
              </a:ext>
            </a:extLst>
          </p:cNvPr>
          <p:cNvSpPr txBox="1"/>
          <p:nvPr/>
        </p:nvSpPr>
        <p:spPr>
          <a:xfrm rot="19381262">
            <a:off x="26024562" y="1832180"/>
            <a:ext cx="2973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3200" dirty="0"/>
              <a:t>Institution logo</a:t>
            </a:r>
            <a:endParaRPr lang="en-US" sz="3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7ED38B-6585-44BB-9EB8-C3DE3F9D8912}"/>
              </a:ext>
            </a:extLst>
          </p:cNvPr>
          <p:cNvSpPr txBox="1"/>
          <p:nvPr/>
        </p:nvSpPr>
        <p:spPr>
          <a:xfrm>
            <a:off x="13026381" y="40385956"/>
            <a:ext cx="16057352" cy="1996034"/>
          </a:xfrm>
          <a:prstGeom prst="rect">
            <a:avLst/>
          </a:prstGeom>
          <a:solidFill>
            <a:srgbClr val="E6E3EA"/>
          </a:solidFill>
          <a:ln>
            <a:solidFill>
              <a:srgbClr val="E6E3EA"/>
            </a:solidFill>
          </a:ln>
        </p:spPr>
        <p:txBody>
          <a:bodyPr wrap="square" lIns="86970" tIns="43485" rIns="86970" bIns="43485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bs-Latn-BA" sz="3200" dirty="0"/>
              <a:t>Reference 1.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bs-Latn-BA" sz="3200" dirty="0"/>
              <a:t>Reference 2.</a:t>
            </a:r>
            <a:endParaRPr lang="bs-Latn-BA" sz="3200" b="1" dirty="0"/>
          </a:p>
          <a:p>
            <a:pPr lvl="0" algn="just"/>
            <a:endParaRPr lang="bs-Latn-BA" sz="3000" b="1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5125186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2820</TotalTime>
  <Words>163</Words>
  <Application>Microsoft Office PowerPoint</Application>
  <PresentationFormat>Custom</PresentationFormat>
  <Paragraphs>212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Corbel (Body)</vt:lpstr>
      <vt:lpstr>Trebuchet MS</vt:lpstr>
      <vt:lpstr>Wingdings 3</vt:lpstr>
      <vt:lpstr>Facet</vt:lpstr>
      <vt:lpstr>PowerPoint Presentation</vt:lpstr>
    </vt:vector>
  </TitlesOfParts>
  <Company>Genigraphics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Genigraphics Research Poster Template A0/A1</dc:title>
  <dc:creator>Jay Larson</dc:creator>
  <dc:description>Quality poster printing
www.genigraphics.com
1-800-790-4001</dc:description>
  <cp:lastModifiedBy>Denis Čaušević</cp:lastModifiedBy>
  <cp:revision>93</cp:revision>
  <cp:lastPrinted>2013-02-12T02:21:55Z</cp:lastPrinted>
  <dcterms:created xsi:type="dcterms:W3CDTF">2013-02-10T21:14:48Z</dcterms:created>
  <dcterms:modified xsi:type="dcterms:W3CDTF">2021-06-08T12:19:16Z</dcterms:modified>
</cp:coreProperties>
</file>